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693" autoAdjust="0"/>
  </p:normalViewPr>
  <p:slideViewPr>
    <p:cSldViewPr snapToGrid="0">
      <p:cViewPr varScale="1">
        <p:scale>
          <a:sx n="109" d="100"/>
          <a:sy n="109" d="100"/>
        </p:scale>
        <p:origin x="6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8061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6783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5136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40590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2408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9076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3820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2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8359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9748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214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3434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9802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148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6651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274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80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6E9EC1D-159A-473F-ACCF-03E40B19D807}" type="datetimeFigureOut">
              <a:rPr lang="en-GB" smtClean="0"/>
              <a:t>12/04/2022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30B342A-BD45-4C12-91C4-E389D24F5B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649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  <p:sldLayoutId id="2147483810" r:id="rId13"/>
    <p:sldLayoutId id="2147483811" r:id="rId14"/>
    <p:sldLayoutId id="2147483812" r:id="rId15"/>
    <p:sldLayoutId id="2147483813" r:id="rId16"/>
    <p:sldLayoutId id="214748381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EBE80E-BDA4-1D20-BAF4-AA689826E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3352" y="73082"/>
            <a:ext cx="10175630" cy="767904"/>
          </a:xfrm>
        </p:spPr>
        <p:txBody>
          <a:bodyPr anchor="ctr">
            <a:normAutofit fontScale="85000" lnSpcReduction="10000"/>
          </a:bodyPr>
          <a:lstStyle/>
          <a:p>
            <a:pPr marL="0" indent="0">
              <a:buNone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Datensatz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Bezügerinnen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Bezüger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Einspeisevergütung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F693066B-BFE0-445D-B307-376363D6C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98" y="1106916"/>
            <a:ext cx="11828106" cy="491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037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EBE80E-BDA4-1D20-BAF4-AA689826E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4547" y="0"/>
            <a:ext cx="10175630" cy="76790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Erste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Visualisierungs</a:t>
            </a: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Milestones</a:t>
            </a:r>
          </a:p>
        </p:txBody>
      </p:sp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7E0C28E-C144-4463-965B-B2560E2B52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16" y="937410"/>
            <a:ext cx="15233781" cy="1113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30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36F35BF-8F01-499F-84FD-5FA3F5287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657" y="970384"/>
            <a:ext cx="9037264" cy="5626975"/>
          </a:xfrm>
          <a:prstGeom prst="rect">
            <a:avLst/>
          </a:prstGeom>
        </p:spPr>
      </p:pic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01EDE4AB-11CF-4CDA-AE0F-A7C228FCD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560" y="105765"/>
            <a:ext cx="10175630" cy="76790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Weiteres</a:t>
            </a: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65475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30</TotalTime>
  <Words>12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Corbel</vt:lpstr>
      <vt:lpstr>Times New Roman</vt:lpstr>
      <vt:lpstr>Parallax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Guggisberg</dc:creator>
  <cp:lastModifiedBy>Daniel Guggisberg</cp:lastModifiedBy>
  <cp:revision>4</cp:revision>
  <dcterms:created xsi:type="dcterms:W3CDTF">2022-04-12T15:41:35Z</dcterms:created>
  <dcterms:modified xsi:type="dcterms:W3CDTF">2022-04-12T16:18:19Z</dcterms:modified>
</cp:coreProperties>
</file>

<file path=docProps/thumbnail.jpeg>
</file>